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060A2-A834-7C3E-167A-0AFE4DB6C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AC83B5-1F0F-8132-1A55-EF603D0235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72B19-D1AF-1900-AE5D-80EF9D1E6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335E3-20E4-3E81-6784-79D50FCDB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C5ADE-BE5D-6820-8681-9C9FA94E5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99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08D22-8B14-69FE-419E-9BEBEC6D7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81F45C-414C-A5D0-240C-C28EA2379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BB54E-533C-5ABE-587C-6FDA98A4C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0C047-EE64-4803-3166-502DD6FDC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3663A-DDF9-882A-B3BB-240D74F34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906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4825C1-CF67-D4AC-098A-4BAEB0BDA6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C14C70-28FA-0D82-922C-C0F9ED492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FCA3E-EF73-8BA2-9776-19CD88157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42CBA-5678-DF4D-6DB2-AB6A8B29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79C41-55A9-0E2F-35B1-51B44C38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199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45619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0B062-95A9-DBB2-B9CD-104E5475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DE23C-E697-2A3F-AFCB-1D7E459DB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185A1-6983-6072-9E14-D3E0F2572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B624C-E5A3-2FE9-93CF-5481B6B67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B818D-5A85-1595-D0C3-63C48F5D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36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6FE8D-232B-5C1B-E281-B7E7168F7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53C58-25EB-C558-DDA0-63D96A12D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109F2-7436-A768-7790-89119C9AD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3EADA-13A0-C865-4176-0FB6D8306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B2D74-5C21-EA3E-3F47-B3BA5F301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10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1CBC1-ACB5-CF0B-B97D-4FB25AD9E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CF013-1FA3-0C4F-FD6D-99D4599257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C6EBD-EE71-ACEE-01F8-4A252634E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A7F9A-E8CD-F6AA-3742-8BFB56AFE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486D08-84C0-B915-4C68-1D549F13D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2DA82-5958-6EF0-CA92-C2414A5A8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91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99E4B-4CFE-7D2A-2AF3-FA1C04946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80572-F88B-A188-F2B1-440A9ADF4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EC239-4230-3169-868C-33C687AB8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2ED5A0-0A10-5C1B-03D5-F67AC5320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A55072-737A-DE40-CD50-8E03E68DC5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37C48C-2E03-E6A6-5661-B308AAA5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B898CE-66B8-5BA7-3E3B-25414D020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5A780-D0B8-E329-131E-F2C6DB13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9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B6B3C-9217-B924-9D89-A0CD8E393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E26888-EF49-961B-0C3C-6DAF62D7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882168-6D7D-C56A-8B3E-D2556B6E2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7664BF-2382-5A79-8D81-F379D2703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84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BF7539-800E-548B-5F5D-6798CEB75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E9BDB-C75C-F0B7-E870-2F48A831F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17610-CF7F-2846-80A9-3C6D698D0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D1E4E-AF70-6E0D-CE71-E2C90E9BE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3BFA7-2E2E-8B87-90D5-D10665F9A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6858F3-F17C-5987-0093-0112097A7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FA59F0-F5BC-E6FF-655B-DB90774CC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3C4F1-7178-3681-E440-1CD6B6D7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2AA392-DC6C-7F42-A07B-169FEEBD0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889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3D047-F250-6105-CE60-92396B48E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C5647-5C2A-8877-AA3D-4164E1C16B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483CB-8AF2-7FAC-5C4A-132DC3059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EBC627-C966-A2C1-DB4E-78D5DF0C6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513F0-4672-7013-92D3-185E04328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92717-0FCA-C92C-9C92-142B4830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76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08E35F-BE8D-3C8B-D112-ECC6D0CA6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3AEE7-1F40-A6F2-A932-E9736526E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A7C7C-DC93-6755-BA05-6F8EF24A4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28D57C-FBC6-4A10-BF2A-7176EA00B8CA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A98A9-1D4E-7980-8C74-7577971E8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02DA4-4737-B2ED-2613-D3CD457E1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417BD5-68D0-4FE5-BE1D-36D9A227A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2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85E06E3-E680-B478-3E70-938C084FE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9360" y="1307445"/>
            <a:ext cx="8675400" cy="48480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03EC02-6722-D9B0-F8F7-AF3988F0B610}"/>
              </a:ext>
            </a:extLst>
          </p:cNvPr>
          <p:cNvSpPr txBox="1"/>
          <p:nvPr/>
        </p:nvSpPr>
        <p:spPr>
          <a:xfrm>
            <a:off x="716437" y="377616"/>
            <a:ext cx="8675400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Achieving our vision and priority objectives</a:t>
            </a:r>
          </a:p>
        </p:txBody>
      </p:sp>
    </p:spTree>
    <p:extLst>
      <p:ext uri="{BB962C8B-B14F-4D97-AF65-F5344CB8AC3E}">
        <p14:creationId xmlns:p14="http://schemas.microsoft.com/office/powerpoint/2010/main" val="190192798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Kate - Oxfordshire County Council</dc:creator>
  <cp:lastModifiedBy>Jones, Kate - Oxfordshire County Council</cp:lastModifiedBy>
  <cp:revision>1</cp:revision>
  <dcterms:created xsi:type="dcterms:W3CDTF">2024-06-25T12:17:55Z</dcterms:created>
  <dcterms:modified xsi:type="dcterms:W3CDTF">2024-06-25T12:18:43Z</dcterms:modified>
</cp:coreProperties>
</file>